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312" r:id="rId2"/>
    <p:sldId id="314" r:id="rId3"/>
    <p:sldId id="316" r:id="rId4"/>
    <p:sldId id="315" r:id="rId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773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5973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48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0334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065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868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826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66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850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92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90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41DA2-2A6B-4209-AF40-84A9C655A936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35788-94CE-4750-B776-DF9E96486A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99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">
            <a:extLst>
              <a:ext uri="{FF2B5EF4-FFF2-40B4-BE49-F238E27FC236}">
                <a16:creationId xmlns:a16="http://schemas.microsoft.com/office/drawing/2014/main" id="{6D7444BA-7473-4AFF-8130-54F2797D8645}"/>
              </a:ext>
            </a:extLst>
          </p:cNvPr>
          <p:cNvSpPr/>
          <p:nvPr/>
        </p:nvSpPr>
        <p:spPr bwMode="auto">
          <a:xfrm rot="16200000" flipH="1">
            <a:off x="1853906" y="-1260163"/>
            <a:ext cx="6984000" cy="1008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2E3D0F1-A560-443B-B7D5-A1520C5177C2}"/>
              </a:ext>
            </a:extLst>
          </p:cNvPr>
          <p:cNvSpPr txBox="1"/>
          <p:nvPr/>
        </p:nvSpPr>
        <p:spPr>
          <a:xfrm>
            <a:off x="3193250" y="121219"/>
            <a:ext cx="4305310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IDENTIFICAR SITUACIONES DE CONFLICTO</a:t>
            </a:r>
          </a:p>
        </p:txBody>
      </p:sp>
      <p:sp>
        <p:nvSpPr>
          <p:cNvPr id="4" name="COLEGIO">
            <a:extLst>
              <a:ext uri="{FF2B5EF4-FFF2-40B4-BE49-F238E27FC236}">
                <a16:creationId xmlns:a16="http://schemas.microsoft.com/office/drawing/2014/main" id="{C227C92D-82FE-4896-A587-DC479C953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8511" y="1802685"/>
            <a:ext cx="1538566" cy="207432"/>
          </a:xfrm>
          <a:prstGeom prst="rect">
            <a:avLst/>
          </a:prstGeom>
          <a:noFill/>
          <a:ln>
            <a:noFill/>
          </a:ln>
        </p:spPr>
        <p:txBody>
          <a:bodyPr wrap="none" lIns="18893" tIns="18893" rIns="18893" bIns="18893" anchor="ctr">
            <a:spAutoFit/>
          </a:bodyPr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100" kern="0" dirty="0">
                <a:latin typeface="+mj-lt"/>
                <a:ea typeface="Verdana" panose="020B0604030504040204" pitchFamily="34" charset="0"/>
              </a:rPr>
              <a:t>AQUÍ NO HAY CONFLICTOS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FFECDD4-C247-4400-90BB-0254FCD17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5906" y="659736"/>
            <a:ext cx="1080000" cy="1080000"/>
          </a:xfrm>
          <a:prstGeom prst="rect">
            <a:avLst/>
          </a:prstGeom>
          <a:ln w="28575">
            <a:noFill/>
          </a:ln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A662374-106D-4DC3-A741-BB2F1A10D341}"/>
              </a:ext>
            </a:extLst>
          </p:cNvPr>
          <p:cNvSpPr/>
          <p:nvPr/>
        </p:nvSpPr>
        <p:spPr>
          <a:xfrm>
            <a:off x="4535906" y="596786"/>
            <a:ext cx="1620000" cy="144000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73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51FC1D-3FA9-4B82-8D22-130DC7B24AFB}"/>
              </a:ext>
            </a:extLst>
          </p:cNvPr>
          <p:cNvSpPr/>
          <p:nvPr/>
        </p:nvSpPr>
        <p:spPr>
          <a:xfrm>
            <a:off x="4265905" y="4837814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C9F294B-F31A-46CC-A348-096333D3FA5B}"/>
              </a:ext>
            </a:extLst>
          </p:cNvPr>
          <p:cNvSpPr/>
          <p:nvPr/>
        </p:nvSpPr>
        <p:spPr>
          <a:xfrm>
            <a:off x="4265905" y="2310809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6ABC98A-5761-40D5-B79A-183EC6281DE3}"/>
              </a:ext>
            </a:extLst>
          </p:cNvPr>
          <p:cNvSpPr/>
          <p:nvPr/>
        </p:nvSpPr>
        <p:spPr>
          <a:xfrm>
            <a:off x="7325905" y="2310809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8202F97-77A8-4E08-9BC8-6431FCACF85D}"/>
              </a:ext>
            </a:extLst>
          </p:cNvPr>
          <p:cNvSpPr/>
          <p:nvPr/>
        </p:nvSpPr>
        <p:spPr>
          <a:xfrm>
            <a:off x="7325905" y="4837814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1430F76-822C-4FA6-83BD-29C934D54D24}"/>
              </a:ext>
            </a:extLst>
          </p:cNvPr>
          <p:cNvSpPr/>
          <p:nvPr/>
        </p:nvSpPr>
        <p:spPr>
          <a:xfrm>
            <a:off x="1205905" y="4837814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934908D-6605-42D4-B36A-FA20AAD80CFA}"/>
              </a:ext>
            </a:extLst>
          </p:cNvPr>
          <p:cNvSpPr/>
          <p:nvPr/>
        </p:nvSpPr>
        <p:spPr>
          <a:xfrm>
            <a:off x="1205905" y="2310809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727D57-5D25-4CB4-A96D-7E26FA910890}"/>
              </a:ext>
            </a:extLst>
          </p:cNvPr>
          <p:cNvSpPr txBox="1"/>
          <p:nvPr/>
        </p:nvSpPr>
        <p:spPr>
          <a:xfrm>
            <a:off x="469105" y="7324087"/>
            <a:ext cx="9753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/>
              <a:t>Autor pictogramas</a:t>
            </a:r>
            <a:r>
              <a:rPr lang="pt-BR" sz="900" dirty="0"/>
              <a:t>: Sergio </a:t>
            </a:r>
            <a:r>
              <a:rPr lang="pt-BR" sz="900" dirty="0" err="1"/>
              <a:t>Palao</a:t>
            </a:r>
            <a:r>
              <a:rPr lang="pt-BR" sz="900" dirty="0"/>
              <a:t> • </a:t>
            </a:r>
            <a:r>
              <a:rPr lang="pt-BR" sz="900" b="1" dirty="0" err="1"/>
              <a:t>Procedencia</a:t>
            </a:r>
            <a:r>
              <a:rPr lang="pt-BR" sz="900" dirty="0"/>
              <a:t>: ARASAAC • </a:t>
            </a:r>
            <a:r>
              <a:rPr lang="pt-BR" sz="900" b="1" dirty="0"/>
              <a:t>Licencia</a:t>
            </a:r>
            <a:r>
              <a:rPr lang="pt-BR" sz="900" dirty="0"/>
              <a:t>: CC (BY-NC-SA) • </a:t>
            </a:r>
            <a:r>
              <a:rPr lang="es-ES" sz="900" b="1" dirty="0"/>
              <a:t>Autora</a:t>
            </a:r>
            <a:r>
              <a:rPr lang="es-ES" sz="900" dirty="0"/>
              <a:t>: Carmen Atenea del Hoyo Ruiz</a:t>
            </a:r>
            <a:r>
              <a:rPr lang="pt-BR" sz="900" dirty="0"/>
              <a:t> 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90958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">
            <a:extLst>
              <a:ext uri="{FF2B5EF4-FFF2-40B4-BE49-F238E27FC236}">
                <a16:creationId xmlns:a16="http://schemas.microsoft.com/office/drawing/2014/main" id="{6D7444BA-7473-4AFF-8130-54F2797D8645}"/>
              </a:ext>
            </a:extLst>
          </p:cNvPr>
          <p:cNvSpPr/>
          <p:nvPr/>
        </p:nvSpPr>
        <p:spPr bwMode="auto">
          <a:xfrm rot="16200000" flipH="1">
            <a:off x="1853906" y="-1260163"/>
            <a:ext cx="6984000" cy="1008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2E3D0F1-A560-443B-B7D5-A1520C5177C2}"/>
              </a:ext>
            </a:extLst>
          </p:cNvPr>
          <p:cNvSpPr txBox="1"/>
          <p:nvPr/>
        </p:nvSpPr>
        <p:spPr>
          <a:xfrm>
            <a:off x="3193250" y="121219"/>
            <a:ext cx="4305310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IDENTIFICAR SITUACIONES DE CONFLICTO</a:t>
            </a:r>
          </a:p>
        </p:txBody>
      </p:sp>
      <p:sp>
        <p:nvSpPr>
          <p:cNvPr id="4" name="COLEGIO">
            <a:extLst>
              <a:ext uri="{FF2B5EF4-FFF2-40B4-BE49-F238E27FC236}">
                <a16:creationId xmlns:a16="http://schemas.microsoft.com/office/drawing/2014/main" id="{C227C92D-82FE-4896-A587-DC479C953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372" y="1802685"/>
            <a:ext cx="1472843" cy="207432"/>
          </a:xfrm>
          <a:prstGeom prst="rect">
            <a:avLst/>
          </a:prstGeom>
          <a:noFill/>
          <a:ln>
            <a:noFill/>
          </a:ln>
        </p:spPr>
        <p:txBody>
          <a:bodyPr wrap="none" lIns="18893" tIns="18893" rIns="18893" bIns="18893" anchor="ctr">
            <a:spAutoFit/>
          </a:bodyPr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100" kern="0" dirty="0">
                <a:latin typeface="+mj-lt"/>
                <a:ea typeface="Verdana" panose="020B0604030504040204" pitchFamily="34" charset="0"/>
              </a:rPr>
              <a:t>AQUÍ HAY UN CONFLICTO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FFECDD4-C247-4400-90BB-0254FCD17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5906" y="662787"/>
            <a:ext cx="1080000" cy="1073897"/>
          </a:xfrm>
          <a:prstGeom prst="rect">
            <a:avLst/>
          </a:prstGeom>
          <a:ln w="28575">
            <a:noFill/>
          </a:ln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A662374-106D-4DC3-A741-BB2F1A10D341}"/>
              </a:ext>
            </a:extLst>
          </p:cNvPr>
          <p:cNvSpPr/>
          <p:nvPr/>
        </p:nvSpPr>
        <p:spPr>
          <a:xfrm>
            <a:off x="4535906" y="596786"/>
            <a:ext cx="1620000" cy="144000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73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51FC1D-3FA9-4B82-8D22-130DC7B24AFB}"/>
              </a:ext>
            </a:extLst>
          </p:cNvPr>
          <p:cNvSpPr/>
          <p:nvPr/>
        </p:nvSpPr>
        <p:spPr>
          <a:xfrm>
            <a:off x="4265905" y="4837814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C9F294B-F31A-46CC-A348-096333D3FA5B}"/>
              </a:ext>
            </a:extLst>
          </p:cNvPr>
          <p:cNvSpPr/>
          <p:nvPr/>
        </p:nvSpPr>
        <p:spPr>
          <a:xfrm>
            <a:off x="4265905" y="2310809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6ABC98A-5761-40D5-B79A-183EC6281DE3}"/>
              </a:ext>
            </a:extLst>
          </p:cNvPr>
          <p:cNvSpPr/>
          <p:nvPr/>
        </p:nvSpPr>
        <p:spPr>
          <a:xfrm>
            <a:off x="7325905" y="2310809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8202F97-77A8-4E08-9BC8-6431FCACF85D}"/>
              </a:ext>
            </a:extLst>
          </p:cNvPr>
          <p:cNvSpPr/>
          <p:nvPr/>
        </p:nvSpPr>
        <p:spPr>
          <a:xfrm>
            <a:off x="7325905" y="4837814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1430F76-822C-4FA6-83BD-29C934D54D24}"/>
              </a:ext>
            </a:extLst>
          </p:cNvPr>
          <p:cNvSpPr/>
          <p:nvPr/>
        </p:nvSpPr>
        <p:spPr>
          <a:xfrm>
            <a:off x="1205905" y="4837814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934908D-6605-42D4-B36A-FA20AAD80CFA}"/>
              </a:ext>
            </a:extLst>
          </p:cNvPr>
          <p:cNvSpPr/>
          <p:nvPr/>
        </p:nvSpPr>
        <p:spPr>
          <a:xfrm>
            <a:off x="1205905" y="2310809"/>
            <a:ext cx="2160000" cy="216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0A74404-03D8-427C-AAA3-C6A7A10D012C}"/>
              </a:ext>
            </a:extLst>
          </p:cNvPr>
          <p:cNvSpPr txBox="1"/>
          <p:nvPr/>
        </p:nvSpPr>
        <p:spPr>
          <a:xfrm>
            <a:off x="469105" y="7324087"/>
            <a:ext cx="9753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/>
              <a:t>Autor pictogramas</a:t>
            </a:r>
            <a:r>
              <a:rPr lang="pt-BR" sz="900" dirty="0"/>
              <a:t>: Sergio </a:t>
            </a:r>
            <a:r>
              <a:rPr lang="pt-BR" sz="900" dirty="0" err="1"/>
              <a:t>Palao</a:t>
            </a:r>
            <a:r>
              <a:rPr lang="pt-BR" sz="900" dirty="0"/>
              <a:t> • </a:t>
            </a:r>
            <a:r>
              <a:rPr lang="pt-BR" sz="900" b="1" dirty="0" err="1"/>
              <a:t>Procedencia</a:t>
            </a:r>
            <a:r>
              <a:rPr lang="pt-BR" sz="900" dirty="0"/>
              <a:t>: ARASAAC • </a:t>
            </a:r>
            <a:r>
              <a:rPr lang="pt-BR" sz="900" b="1" dirty="0"/>
              <a:t>Licencia</a:t>
            </a:r>
            <a:r>
              <a:rPr lang="pt-BR" sz="900" dirty="0"/>
              <a:t>: CC (BY-NC-SA) • </a:t>
            </a:r>
            <a:r>
              <a:rPr lang="es-ES" sz="900" b="1" dirty="0"/>
              <a:t>Autora</a:t>
            </a:r>
            <a:r>
              <a:rPr lang="es-ES" sz="900" dirty="0"/>
              <a:t>: Carmen Atenea del Hoyo Ruiz</a:t>
            </a:r>
            <a:r>
              <a:rPr lang="pt-BR" sz="900" dirty="0"/>
              <a:t> 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176540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">
            <a:extLst>
              <a:ext uri="{FF2B5EF4-FFF2-40B4-BE49-F238E27FC236}">
                <a16:creationId xmlns:a16="http://schemas.microsoft.com/office/drawing/2014/main" id="{6D7444BA-7473-4AFF-8130-54F2797D8645}"/>
              </a:ext>
            </a:extLst>
          </p:cNvPr>
          <p:cNvSpPr/>
          <p:nvPr/>
        </p:nvSpPr>
        <p:spPr bwMode="auto">
          <a:xfrm rot="16200000" flipH="1">
            <a:off x="1853906" y="-1260163"/>
            <a:ext cx="6984000" cy="1008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2E3D0F1-A560-443B-B7D5-A1520C5177C2}"/>
              </a:ext>
            </a:extLst>
          </p:cNvPr>
          <p:cNvSpPr txBox="1"/>
          <p:nvPr/>
        </p:nvSpPr>
        <p:spPr>
          <a:xfrm>
            <a:off x="3193250" y="121219"/>
            <a:ext cx="4305310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IDENTIFICAR SITUACIONES DE CONFLICTO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51FC1D-3FA9-4B82-8D22-130DC7B24AFB}"/>
              </a:ext>
            </a:extLst>
          </p:cNvPr>
          <p:cNvSpPr/>
          <p:nvPr/>
        </p:nvSpPr>
        <p:spPr>
          <a:xfrm>
            <a:off x="4265905" y="4837814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C9F294B-F31A-46CC-A348-096333D3FA5B}"/>
              </a:ext>
            </a:extLst>
          </p:cNvPr>
          <p:cNvSpPr/>
          <p:nvPr/>
        </p:nvSpPr>
        <p:spPr>
          <a:xfrm>
            <a:off x="4265905" y="231080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6ABC98A-5761-40D5-B79A-183EC6281DE3}"/>
              </a:ext>
            </a:extLst>
          </p:cNvPr>
          <p:cNvSpPr/>
          <p:nvPr/>
        </p:nvSpPr>
        <p:spPr>
          <a:xfrm>
            <a:off x="7325905" y="231080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8202F97-77A8-4E08-9BC8-6431FCACF85D}"/>
              </a:ext>
            </a:extLst>
          </p:cNvPr>
          <p:cNvSpPr/>
          <p:nvPr/>
        </p:nvSpPr>
        <p:spPr>
          <a:xfrm>
            <a:off x="7325905" y="4837814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1430F76-822C-4FA6-83BD-29C934D54D24}"/>
              </a:ext>
            </a:extLst>
          </p:cNvPr>
          <p:cNvSpPr/>
          <p:nvPr/>
        </p:nvSpPr>
        <p:spPr>
          <a:xfrm>
            <a:off x="1205905" y="4837814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934908D-6605-42D4-B36A-FA20AAD80CFA}"/>
              </a:ext>
            </a:extLst>
          </p:cNvPr>
          <p:cNvSpPr/>
          <p:nvPr/>
        </p:nvSpPr>
        <p:spPr>
          <a:xfrm>
            <a:off x="1205905" y="231080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AACDD9-80AE-406F-ABBA-4347B715A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905" y="2400809"/>
            <a:ext cx="1980000" cy="1980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951AF2C-8AFD-4C0D-B180-EA52DC040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905" y="4927814"/>
            <a:ext cx="1980000" cy="1980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6312306-4529-47D5-A591-4847625F1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05" y="4930565"/>
            <a:ext cx="1980000" cy="198000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0CE47D58-E3E6-44F7-94FE-6D999DCB6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905" y="2400809"/>
            <a:ext cx="1980000" cy="19800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E4A11DA-7D20-4BE0-A0CF-032558416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5905" y="2400809"/>
            <a:ext cx="1980000" cy="198000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1C073C07-92BD-461E-B57F-08ADD9ADD7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5905" y="4927814"/>
            <a:ext cx="1980000" cy="19800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6843E72-72FD-479E-A135-CAAEC1314229}"/>
              </a:ext>
            </a:extLst>
          </p:cNvPr>
          <p:cNvSpPr txBox="1"/>
          <p:nvPr/>
        </p:nvSpPr>
        <p:spPr>
          <a:xfrm>
            <a:off x="469105" y="7324087"/>
            <a:ext cx="9753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/>
              <a:t>Autor pictogramas</a:t>
            </a:r>
            <a:r>
              <a:rPr lang="pt-BR" sz="900" dirty="0"/>
              <a:t>: Sergio </a:t>
            </a:r>
            <a:r>
              <a:rPr lang="pt-BR" sz="900" dirty="0" err="1"/>
              <a:t>Palao</a:t>
            </a:r>
            <a:r>
              <a:rPr lang="pt-BR" sz="900" dirty="0"/>
              <a:t> • </a:t>
            </a:r>
            <a:r>
              <a:rPr lang="pt-BR" sz="900" b="1" dirty="0" err="1"/>
              <a:t>Procedencia</a:t>
            </a:r>
            <a:r>
              <a:rPr lang="pt-BR" sz="900" dirty="0"/>
              <a:t>: ARASAAC • </a:t>
            </a:r>
            <a:r>
              <a:rPr lang="pt-BR" sz="900" b="1" dirty="0"/>
              <a:t>Licencia</a:t>
            </a:r>
            <a:r>
              <a:rPr lang="pt-BR" sz="900" dirty="0"/>
              <a:t>: CC (BY-NC-SA) • </a:t>
            </a:r>
            <a:r>
              <a:rPr lang="es-ES" sz="900" b="1" dirty="0"/>
              <a:t>Autora</a:t>
            </a:r>
            <a:r>
              <a:rPr lang="es-ES" sz="900" dirty="0"/>
              <a:t>: Carmen Atenea del Hoyo Ruiz</a:t>
            </a:r>
            <a:r>
              <a:rPr lang="pt-BR" sz="900" dirty="0"/>
              <a:t> 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32292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">
            <a:extLst>
              <a:ext uri="{FF2B5EF4-FFF2-40B4-BE49-F238E27FC236}">
                <a16:creationId xmlns:a16="http://schemas.microsoft.com/office/drawing/2014/main" id="{6D7444BA-7473-4AFF-8130-54F2797D8645}"/>
              </a:ext>
            </a:extLst>
          </p:cNvPr>
          <p:cNvSpPr/>
          <p:nvPr/>
        </p:nvSpPr>
        <p:spPr bwMode="auto">
          <a:xfrm rot="16200000" flipH="1">
            <a:off x="1853906" y="-1260163"/>
            <a:ext cx="6984000" cy="10080000"/>
          </a:xfrm>
          <a:prstGeom prst="rect">
            <a:avLst/>
          </a:prstGeom>
          <a:noFill/>
          <a:ln w="48260" cap="flat">
            <a:solidFill>
              <a:srgbClr val="00B0F0"/>
            </a:solidFill>
            <a:prstDash val="solid"/>
            <a:miter lim="400000"/>
          </a:ln>
          <a:effectLst/>
        </p:spPr>
        <p:txBody>
          <a:bodyPr lIns="18893" tIns="18893" rIns="18893" bIns="18893" anchor="ctr"/>
          <a:lstStyle>
            <a:defPPr>
              <a:defRPr lang="es-ES_tradnl"/>
            </a:defPPr>
            <a:lvl1pPr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457200" indent="-24765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914400" indent="-495300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371600" indent="-74136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1828800" indent="-989013" algn="l" defTabSz="587375" rtl="0" eaLnBrk="0" fontAlgn="base" hangingPunct="0"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2860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7432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2004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657600" algn="l" defTabSz="914400" rtl="0" eaLnBrk="1" latinLnBrk="0" hangingPunct="1">
              <a:defRPr sz="2300" b="1" kern="120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algn="ctr" defTabSz="414724" eaLnBrk="1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37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2E3D0F1-A560-443B-B7D5-A1520C5177C2}"/>
              </a:ext>
            </a:extLst>
          </p:cNvPr>
          <p:cNvSpPr txBox="1"/>
          <p:nvPr/>
        </p:nvSpPr>
        <p:spPr>
          <a:xfrm>
            <a:off x="3193250" y="121219"/>
            <a:ext cx="4305310" cy="397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980" dirty="0">
                <a:solidFill>
                  <a:srgbClr val="00B0F0"/>
                </a:solidFill>
                <a:latin typeface="Modern Love Caps" panose="04070805081001020A01" pitchFamily="82" charset="0"/>
              </a:rPr>
              <a:t>IDENTIFICAR SITUACIONES DE CONFLICTO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51FC1D-3FA9-4B82-8D22-130DC7B24AFB}"/>
              </a:ext>
            </a:extLst>
          </p:cNvPr>
          <p:cNvSpPr/>
          <p:nvPr/>
        </p:nvSpPr>
        <p:spPr>
          <a:xfrm>
            <a:off x="4265905" y="4837814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C9F294B-F31A-46CC-A348-096333D3FA5B}"/>
              </a:ext>
            </a:extLst>
          </p:cNvPr>
          <p:cNvSpPr/>
          <p:nvPr/>
        </p:nvSpPr>
        <p:spPr>
          <a:xfrm>
            <a:off x="4265905" y="231080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6ABC98A-5761-40D5-B79A-183EC6281DE3}"/>
              </a:ext>
            </a:extLst>
          </p:cNvPr>
          <p:cNvSpPr/>
          <p:nvPr/>
        </p:nvSpPr>
        <p:spPr>
          <a:xfrm>
            <a:off x="7325905" y="231080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8202F97-77A8-4E08-9BC8-6431FCACF85D}"/>
              </a:ext>
            </a:extLst>
          </p:cNvPr>
          <p:cNvSpPr/>
          <p:nvPr/>
        </p:nvSpPr>
        <p:spPr>
          <a:xfrm>
            <a:off x="7325905" y="4837814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1430F76-822C-4FA6-83BD-29C934D54D24}"/>
              </a:ext>
            </a:extLst>
          </p:cNvPr>
          <p:cNvSpPr/>
          <p:nvPr/>
        </p:nvSpPr>
        <p:spPr>
          <a:xfrm>
            <a:off x="1205905" y="4837814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934908D-6605-42D4-B36A-FA20AAD80CFA}"/>
              </a:ext>
            </a:extLst>
          </p:cNvPr>
          <p:cNvSpPr/>
          <p:nvPr/>
        </p:nvSpPr>
        <p:spPr>
          <a:xfrm>
            <a:off x="1205905" y="2310809"/>
            <a:ext cx="2160000" cy="2160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CF515A5-A8CA-4C2F-83D9-918E12BD3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905" y="2402205"/>
            <a:ext cx="1980000" cy="1977207"/>
          </a:xfrm>
          <a:prstGeom prst="rect">
            <a:avLst/>
          </a:prstGeom>
          <a:ln w="28575">
            <a:noFill/>
            <a:prstDash val="solid"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6BC601-9BFE-46DE-B904-C787CA41A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5905" y="2402205"/>
            <a:ext cx="1980000" cy="197720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4C7B7D3-6832-49EC-A73C-C372AAF1B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5905" y="2399412"/>
            <a:ext cx="1980000" cy="1980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F24CB8E-3E20-455C-BC26-E0989CD00C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905" y="4929210"/>
            <a:ext cx="1980000" cy="197720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2EC1166-17F3-4290-B8C0-CB5F2747F6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5905" y="4929210"/>
            <a:ext cx="1980000" cy="1980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66B481A-FE8C-42AD-9701-5A60EB4F20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5905" y="4929210"/>
            <a:ext cx="1980000" cy="1977207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84476C6-3293-41C7-B266-68D3B75E31C0}"/>
              </a:ext>
            </a:extLst>
          </p:cNvPr>
          <p:cNvSpPr txBox="1"/>
          <p:nvPr/>
        </p:nvSpPr>
        <p:spPr>
          <a:xfrm>
            <a:off x="469105" y="7324087"/>
            <a:ext cx="97535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/>
              <a:t>Autor pictogramas</a:t>
            </a:r>
            <a:r>
              <a:rPr lang="pt-BR" sz="900" dirty="0"/>
              <a:t>: Sergio </a:t>
            </a:r>
            <a:r>
              <a:rPr lang="pt-BR" sz="900" dirty="0" err="1"/>
              <a:t>Palao</a:t>
            </a:r>
            <a:r>
              <a:rPr lang="pt-BR" sz="900" dirty="0"/>
              <a:t> • </a:t>
            </a:r>
            <a:r>
              <a:rPr lang="pt-BR" sz="900" b="1" dirty="0" err="1"/>
              <a:t>Procedencia</a:t>
            </a:r>
            <a:r>
              <a:rPr lang="pt-BR" sz="900" dirty="0"/>
              <a:t>: ARASAAC • </a:t>
            </a:r>
            <a:r>
              <a:rPr lang="pt-BR" sz="900" b="1" dirty="0"/>
              <a:t>Licencia</a:t>
            </a:r>
            <a:r>
              <a:rPr lang="pt-BR" sz="900" dirty="0"/>
              <a:t>: CC (BY-NC-SA) • </a:t>
            </a:r>
            <a:r>
              <a:rPr lang="es-ES" sz="900" b="1" dirty="0"/>
              <a:t>Autora</a:t>
            </a:r>
            <a:r>
              <a:rPr lang="es-ES" sz="900" dirty="0"/>
              <a:t>: Carmen Atenea del Hoyo Ruiz</a:t>
            </a:r>
            <a:r>
              <a:rPr lang="pt-BR" sz="900" dirty="0"/>
              <a:t> 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11146606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476</TotalTime>
  <Words>120</Words>
  <Application>Microsoft Office PowerPoint</Application>
  <PresentationFormat>Personalizado</PresentationFormat>
  <Paragraphs>10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Modern Love Caps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Carmen Atenea del Hoyo Ruiz</dc:creator>
  <cp:lastModifiedBy>Carmen Atenea del Hoyo</cp:lastModifiedBy>
  <cp:revision>57</cp:revision>
  <dcterms:created xsi:type="dcterms:W3CDTF">2020-09-15T13:39:38Z</dcterms:created>
  <dcterms:modified xsi:type="dcterms:W3CDTF">2022-03-16T17:14:35Z</dcterms:modified>
</cp:coreProperties>
</file>